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D68EE-EC37-4161-8795-508757BCACF2}" v="41" dt="2019-09-02T11:20:34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3" y="9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gi chen" userId="5a2208d3af3e1e95" providerId="LiveId" clId="{640D68EE-EC37-4161-8795-508757BCACF2}"/>
    <pc:docChg chg="undo custSel modSld modMainMaster">
      <pc:chgData name="corgi chen" userId="5a2208d3af3e1e95" providerId="LiveId" clId="{640D68EE-EC37-4161-8795-508757BCACF2}" dt="2019-09-02T11:20:59.662" v="162" actId="1037"/>
      <pc:docMkLst>
        <pc:docMk/>
      </pc:docMkLst>
      <pc:sldChg chg="addSp delSp modSp modAnim">
        <pc:chgData name="corgi chen" userId="5a2208d3af3e1e95" providerId="LiveId" clId="{640D68EE-EC37-4161-8795-508757BCACF2}" dt="2019-09-02T11:14:22.105" v="60" actId="1076"/>
        <pc:sldMkLst>
          <pc:docMk/>
          <pc:sldMk cId="0" sldId="256"/>
        </pc:sldMkLst>
        <pc:spChg chg="del mod">
          <ac:chgData name="corgi chen" userId="5a2208d3af3e1e95" providerId="LiveId" clId="{640D68EE-EC37-4161-8795-508757BCACF2}" dt="2019-09-02T11:13:58.644" v="56" actId="478"/>
          <ac:spMkLst>
            <pc:docMk/>
            <pc:sldMk cId="0" sldId="256"/>
            <ac:spMk id="2" creationId="{00000000-0000-0000-0000-000000000000}"/>
          </ac:spMkLst>
        </pc:spChg>
        <pc:spChg chg="del">
          <ac:chgData name="corgi chen" userId="5a2208d3af3e1e95" providerId="LiveId" clId="{640D68EE-EC37-4161-8795-508757BCACF2}" dt="2019-09-01T16:34:23.481" v="0" actId="478"/>
          <ac:spMkLst>
            <pc:docMk/>
            <pc:sldMk cId="0" sldId="256"/>
            <ac:spMk id="3" creationId="{00000000-0000-0000-0000-000000000000}"/>
          </ac:spMkLst>
        </pc:spChg>
        <pc:spChg chg="add mod ord">
          <ac:chgData name="corgi chen" userId="5a2208d3af3e1e95" providerId="LiveId" clId="{640D68EE-EC37-4161-8795-508757BCACF2}" dt="2019-09-02T11:14:17.549" v="59" actId="1076"/>
          <ac:spMkLst>
            <pc:docMk/>
            <pc:sldMk cId="0" sldId="256"/>
            <ac:spMk id="4" creationId="{254668D0-6CAB-4B7F-B6AE-D52DC7EEB019}"/>
          </ac:spMkLst>
        </pc:spChg>
        <pc:spChg chg="add del mod">
          <ac:chgData name="corgi chen" userId="5a2208d3af3e1e95" providerId="LiveId" clId="{640D68EE-EC37-4161-8795-508757BCACF2}" dt="2019-09-02T11:14:00.518" v="57" actId="478"/>
          <ac:spMkLst>
            <pc:docMk/>
            <pc:sldMk cId="0" sldId="256"/>
            <ac:spMk id="7" creationId="{25669BE1-455F-4DB2-A63A-67C218C8229D}"/>
          </ac:spMkLst>
        </pc:spChg>
        <pc:picChg chg="add ord">
          <ac:chgData name="corgi chen" userId="5a2208d3af3e1e95" providerId="LiveId" clId="{640D68EE-EC37-4161-8795-508757BCACF2}" dt="2019-09-02T11:13:50.941" v="49" actId="167"/>
          <ac:picMkLst>
            <pc:docMk/>
            <pc:sldMk cId="0" sldId="256"/>
            <ac:picMk id="3" creationId="{83510722-E28D-488E-852B-CD40ED5199B2}"/>
          </ac:picMkLst>
        </pc:picChg>
        <pc:picChg chg="add mod ord">
          <ac:chgData name="corgi chen" userId="5a2208d3af3e1e95" providerId="LiveId" clId="{640D68EE-EC37-4161-8795-508757BCACF2}" dt="2019-09-02T11:14:22.105" v="60" actId="1076"/>
          <ac:picMkLst>
            <pc:docMk/>
            <pc:sldMk cId="0" sldId="256"/>
            <ac:picMk id="5" creationId="{E2C7ED5A-EAD7-46C1-B0AD-2FA67640E809}"/>
          </ac:picMkLst>
        </pc:picChg>
      </pc:sldChg>
      <pc:sldChg chg="addSp modSp">
        <pc:chgData name="corgi chen" userId="5a2208d3af3e1e95" providerId="LiveId" clId="{640D68EE-EC37-4161-8795-508757BCACF2}" dt="2019-09-02T11:16:00.281" v="72" actId="1076"/>
        <pc:sldMkLst>
          <pc:docMk/>
          <pc:sldMk cId="0" sldId="257"/>
        </pc:sldMkLst>
        <pc:spChg chg="mod">
          <ac:chgData name="corgi chen" userId="5a2208d3af3e1e95" providerId="LiveId" clId="{640D68EE-EC37-4161-8795-508757BCACF2}" dt="2019-09-02T11:15:21.688" v="64" actId="14100"/>
          <ac:spMkLst>
            <pc:docMk/>
            <pc:sldMk cId="0" sldId="257"/>
            <ac:spMk id="2" creationId="{00000000-0000-0000-0000-000000000000}"/>
          </ac:spMkLst>
        </pc:spChg>
        <pc:spChg chg="add ord">
          <ac:chgData name="corgi chen" userId="5a2208d3af3e1e95" providerId="LiveId" clId="{640D68EE-EC37-4161-8795-508757BCACF2}" dt="2019-09-02T11:15:12.533" v="62" actId="167"/>
          <ac:spMkLst>
            <pc:docMk/>
            <pc:sldMk cId="0" sldId="257"/>
            <ac:spMk id="7" creationId="{AEACF6E1-1704-4875-856B-CCE1A724D53A}"/>
          </ac:spMkLst>
        </pc:spChg>
        <pc:picChg chg="mod">
          <ac:chgData name="corgi chen" userId="5a2208d3af3e1e95" providerId="LiveId" clId="{640D68EE-EC37-4161-8795-508757BCACF2}" dt="2019-09-02T11:15:25.675" v="65" actId="1076"/>
          <ac:picMkLst>
            <pc:docMk/>
            <pc:sldMk cId="0" sldId="257"/>
            <ac:picMk id="4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5:51.285" v="71"/>
          <ac:picMkLst>
            <pc:docMk/>
            <pc:sldMk cId="0" sldId="257"/>
            <ac:picMk id="5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6:00.281" v="72" actId="1076"/>
          <ac:picMkLst>
            <pc:docMk/>
            <pc:sldMk cId="0" sldId="257"/>
            <ac:picMk id="6" creationId="{00000000-0000-0000-0000-000000000000}"/>
          </ac:picMkLst>
        </pc:picChg>
        <pc:picChg chg="add ord">
          <ac:chgData name="corgi chen" userId="5a2208d3af3e1e95" providerId="LiveId" clId="{640D68EE-EC37-4161-8795-508757BCACF2}" dt="2019-09-02T11:15:12.533" v="62" actId="167"/>
          <ac:picMkLst>
            <pc:docMk/>
            <pc:sldMk cId="0" sldId="257"/>
            <ac:picMk id="8" creationId="{C9304343-30B5-4815-B7B4-67DB31739509}"/>
          </ac:picMkLst>
        </pc:picChg>
      </pc:sldChg>
      <pc:sldChg chg="addSp delSp modSp">
        <pc:chgData name="corgi chen" userId="5a2208d3af3e1e95" providerId="LiveId" clId="{640D68EE-EC37-4161-8795-508757BCACF2}" dt="2019-09-02T11:18:57.397" v="110" actId="1076"/>
        <pc:sldMkLst>
          <pc:docMk/>
          <pc:sldMk cId="0" sldId="258"/>
        </pc:sldMkLst>
        <pc:spChg chg="del mod">
          <ac:chgData name="corgi chen" userId="5a2208d3af3e1e95" providerId="LiveId" clId="{640D68EE-EC37-4161-8795-508757BCACF2}" dt="2019-09-01T16:36:13.341" v="32" actId="478"/>
          <ac:spMkLst>
            <pc:docMk/>
            <pc:sldMk cId="0" sldId="258"/>
            <ac:spMk id="2" creationId="{00000000-0000-0000-0000-000000000000}"/>
          </ac:spMkLst>
        </pc:spChg>
        <pc:spChg chg="add del mod">
          <ac:chgData name="corgi chen" userId="5a2208d3af3e1e95" providerId="LiveId" clId="{640D68EE-EC37-4161-8795-508757BCACF2}" dt="2019-09-02T11:18:52.076" v="108" actId="478"/>
          <ac:spMkLst>
            <pc:docMk/>
            <pc:sldMk cId="0" sldId="258"/>
            <ac:spMk id="6" creationId="{83E3801C-C8F9-4E7F-B39B-4F34002CD8F2}"/>
          </ac:spMkLst>
        </pc:spChg>
        <pc:spChg chg="add ord">
          <ac:chgData name="corgi chen" userId="5a2208d3af3e1e95" providerId="LiveId" clId="{640D68EE-EC37-4161-8795-508757BCACF2}" dt="2019-09-02T11:18:45.661" v="106" actId="167"/>
          <ac:spMkLst>
            <pc:docMk/>
            <pc:sldMk cId="0" sldId="258"/>
            <ac:spMk id="7" creationId="{BEC7EC62-93B3-4849-AF6B-044FEC514001}"/>
          </ac:spMkLst>
        </pc:spChg>
        <pc:spChg chg="add mod ord">
          <ac:chgData name="corgi chen" userId="5a2208d3af3e1e95" providerId="LiveId" clId="{640D68EE-EC37-4161-8795-508757BCACF2}" dt="2019-09-02T11:18:48.925" v="107"/>
          <ac:spMkLst>
            <pc:docMk/>
            <pc:sldMk cId="0" sldId="258"/>
            <ac:spMk id="9" creationId="{F3385B33-38CF-4E9D-BA0D-66A33DE94CD4}"/>
          </ac:spMkLst>
        </pc:spChg>
        <pc:picChg chg="mod">
          <ac:chgData name="corgi chen" userId="5a2208d3af3e1e95" providerId="LiveId" clId="{640D68EE-EC37-4161-8795-508757BCACF2}" dt="2019-09-02T11:18:54.625" v="109" actId="1076"/>
          <ac:picMkLst>
            <pc:docMk/>
            <pc:sldMk cId="0" sldId="258"/>
            <ac:picMk id="4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8:57.397" v="110" actId="1076"/>
          <ac:picMkLst>
            <pc:docMk/>
            <pc:sldMk cId="0" sldId="258"/>
            <ac:picMk id="5" creationId="{00000000-0000-0000-0000-000000000000}"/>
          </ac:picMkLst>
        </pc:picChg>
        <pc:picChg chg="add ord">
          <ac:chgData name="corgi chen" userId="5a2208d3af3e1e95" providerId="LiveId" clId="{640D68EE-EC37-4161-8795-508757BCACF2}" dt="2019-09-02T11:18:45.661" v="106" actId="167"/>
          <ac:picMkLst>
            <pc:docMk/>
            <pc:sldMk cId="0" sldId="258"/>
            <ac:picMk id="8" creationId="{05E18300-C47C-44DE-8177-6DCC3E4FE9CF}"/>
          </ac:picMkLst>
        </pc:picChg>
      </pc:sldChg>
      <pc:sldChg chg="addSp delSp modSp">
        <pc:chgData name="corgi chen" userId="5a2208d3af3e1e95" providerId="LiveId" clId="{640D68EE-EC37-4161-8795-508757BCACF2}" dt="2019-09-02T11:19:52.883" v="131" actId="1076"/>
        <pc:sldMkLst>
          <pc:docMk/>
          <pc:sldMk cId="0" sldId="259"/>
        </pc:sldMkLst>
        <pc:spChg chg="del mod">
          <ac:chgData name="corgi chen" userId="5a2208d3af3e1e95" providerId="LiveId" clId="{640D68EE-EC37-4161-8795-508757BCACF2}" dt="2019-09-01T16:36:24.662" v="37" actId="478"/>
          <ac:spMkLst>
            <pc:docMk/>
            <pc:sldMk cId="0" sldId="259"/>
            <ac:spMk id="2" creationId="{00000000-0000-0000-0000-000000000000}"/>
          </ac:spMkLst>
        </pc:spChg>
        <pc:spChg chg="add del mod">
          <ac:chgData name="corgi chen" userId="5a2208d3af3e1e95" providerId="LiveId" clId="{640D68EE-EC37-4161-8795-508757BCACF2}" dt="2019-09-02T11:19:10" v="114" actId="478"/>
          <ac:spMkLst>
            <pc:docMk/>
            <pc:sldMk cId="0" sldId="259"/>
            <ac:spMk id="10" creationId="{DB005A44-D388-4491-8A93-6AE250021C64}"/>
          </ac:spMkLst>
        </pc:spChg>
        <pc:spChg chg="add ord">
          <ac:chgData name="corgi chen" userId="5a2208d3af3e1e95" providerId="LiveId" clId="{640D68EE-EC37-4161-8795-508757BCACF2}" dt="2019-09-02T11:19:04.343" v="112" actId="167"/>
          <ac:spMkLst>
            <pc:docMk/>
            <pc:sldMk cId="0" sldId="259"/>
            <ac:spMk id="11" creationId="{CDF40366-AAF7-4E28-BCFD-CB3044181180}"/>
          </ac:spMkLst>
        </pc:spChg>
        <pc:spChg chg="add mod ord">
          <ac:chgData name="corgi chen" userId="5a2208d3af3e1e95" providerId="LiveId" clId="{640D68EE-EC37-4161-8795-508757BCACF2}" dt="2019-09-02T11:19:07.984" v="113"/>
          <ac:spMkLst>
            <pc:docMk/>
            <pc:sldMk cId="0" sldId="259"/>
            <ac:spMk id="13" creationId="{9723A483-7922-462D-BBAA-24815E0863FD}"/>
          </ac:spMkLst>
        </pc:spChg>
        <pc:picChg chg="mod">
          <ac:chgData name="corgi chen" userId="5a2208d3af3e1e95" providerId="LiveId" clId="{640D68EE-EC37-4161-8795-508757BCACF2}" dt="2019-09-02T11:19:47.073" v="129" actId="1076"/>
          <ac:picMkLst>
            <pc:docMk/>
            <pc:sldMk cId="0" sldId="259"/>
            <ac:picMk id="4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9:52.883" v="131" actId="1076"/>
          <ac:picMkLst>
            <pc:docMk/>
            <pc:sldMk cId="0" sldId="259"/>
            <ac:picMk id="7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9:47.073" v="129" actId="1076"/>
          <ac:picMkLst>
            <pc:docMk/>
            <pc:sldMk cId="0" sldId="259"/>
            <ac:picMk id="8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9:35.655" v="125" actId="1076"/>
          <ac:picMkLst>
            <pc:docMk/>
            <pc:sldMk cId="0" sldId="259"/>
            <ac:picMk id="9" creationId="{00000000-0000-0000-0000-000000000000}"/>
          </ac:picMkLst>
        </pc:picChg>
        <pc:picChg chg="add mod ord">
          <ac:chgData name="corgi chen" userId="5a2208d3af3e1e95" providerId="LiveId" clId="{640D68EE-EC37-4161-8795-508757BCACF2}" dt="2019-09-02T11:19:23.604" v="120" actId="14100"/>
          <ac:picMkLst>
            <pc:docMk/>
            <pc:sldMk cId="0" sldId="259"/>
            <ac:picMk id="12" creationId="{91F11345-2422-4E7A-B787-DB9EF783CD95}"/>
          </ac:picMkLst>
        </pc:picChg>
      </pc:sldChg>
      <pc:sldChg chg="addSp delSp modSp">
        <pc:chgData name="corgi chen" userId="5a2208d3af3e1e95" providerId="LiveId" clId="{640D68EE-EC37-4161-8795-508757BCACF2}" dt="2019-09-02T11:20:59.662" v="162" actId="1037"/>
        <pc:sldMkLst>
          <pc:docMk/>
          <pc:sldMk cId="0" sldId="260"/>
        </pc:sldMkLst>
        <pc:spChg chg="del mod">
          <ac:chgData name="corgi chen" userId="5a2208d3af3e1e95" providerId="LiveId" clId="{640D68EE-EC37-4161-8795-508757BCACF2}" dt="2019-09-01T16:36:42.964" v="45" actId="478"/>
          <ac:spMkLst>
            <pc:docMk/>
            <pc:sldMk cId="0" sldId="260"/>
            <ac:spMk id="2" creationId="{00000000-0000-0000-0000-000000000000}"/>
          </ac:spMkLst>
        </pc:spChg>
        <pc:spChg chg="add del">
          <ac:chgData name="corgi chen" userId="5a2208d3af3e1e95" providerId="LiveId" clId="{640D68EE-EC37-4161-8795-508757BCACF2}" dt="2019-09-01T16:36:34.948" v="39"/>
          <ac:spMkLst>
            <pc:docMk/>
            <pc:sldMk cId="0" sldId="260"/>
            <ac:spMk id="8" creationId="{AE0FAF10-9388-4422-A6EA-1727E0D80D26}"/>
          </ac:spMkLst>
        </pc:spChg>
        <pc:spChg chg="add del">
          <ac:chgData name="corgi chen" userId="5a2208d3af3e1e95" providerId="LiveId" clId="{640D68EE-EC37-4161-8795-508757BCACF2}" dt="2019-09-02T11:20:01.536" v="133"/>
          <ac:spMkLst>
            <pc:docMk/>
            <pc:sldMk cId="0" sldId="260"/>
            <ac:spMk id="8" creationId="{F628036B-E325-46B5-B36A-6C97DB8EB820}"/>
          </ac:spMkLst>
        </pc:spChg>
        <pc:spChg chg="add del mod">
          <ac:chgData name="corgi chen" userId="5a2208d3af3e1e95" providerId="LiveId" clId="{640D68EE-EC37-4161-8795-508757BCACF2}" dt="2019-09-02T11:20:09.608" v="137" actId="478"/>
          <ac:spMkLst>
            <pc:docMk/>
            <pc:sldMk cId="0" sldId="260"/>
            <ac:spMk id="9" creationId="{62B1684C-B60E-424C-88D3-19F16FE221AD}"/>
          </ac:spMkLst>
        </pc:spChg>
        <pc:spChg chg="add del">
          <ac:chgData name="corgi chen" userId="5a2208d3af3e1e95" providerId="LiveId" clId="{640D68EE-EC37-4161-8795-508757BCACF2}" dt="2019-09-02T11:20:01.536" v="133"/>
          <ac:spMkLst>
            <pc:docMk/>
            <pc:sldMk cId="0" sldId="260"/>
            <ac:spMk id="11" creationId="{92A29B92-2B70-497D-9377-6C56BCB74DAE}"/>
          </ac:spMkLst>
        </pc:spChg>
        <pc:spChg chg="add ord">
          <ac:chgData name="corgi chen" userId="5a2208d3af3e1e95" providerId="LiveId" clId="{640D68EE-EC37-4161-8795-508757BCACF2}" dt="2019-09-02T11:20:04.070" v="135" actId="167"/>
          <ac:spMkLst>
            <pc:docMk/>
            <pc:sldMk cId="0" sldId="260"/>
            <ac:spMk id="12" creationId="{800EF54D-609C-46C5-A1BB-544535550B9B}"/>
          </ac:spMkLst>
        </pc:spChg>
        <pc:spChg chg="add mod ord">
          <ac:chgData name="corgi chen" userId="5a2208d3af3e1e95" providerId="LiveId" clId="{640D68EE-EC37-4161-8795-508757BCACF2}" dt="2019-09-02T11:20:07.176" v="136"/>
          <ac:spMkLst>
            <pc:docMk/>
            <pc:sldMk cId="0" sldId="260"/>
            <ac:spMk id="14" creationId="{B22077E9-2E60-406A-9C11-ACCDDC9EE6FE}"/>
          </ac:spMkLst>
        </pc:spChg>
        <pc:picChg chg="mod">
          <ac:chgData name="corgi chen" userId="5a2208d3af3e1e95" providerId="LiveId" clId="{640D68EE-EC37-4161-8795-508757BCACF2}" dt="2019-09-02T11:20:44.309" v="155" actId="1076"/>
          <ac:picMkLst>
            <pc:docMk/>
            <pc:sldMk cId="0" sldId="260"/>
            <ac:picMk id="4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20:15.455" v="140" actId="1076"/>
          <ac:picMkLst>
            <pc:docMk/>
            <pc:sldMk cId="0" sldId="260"/>
            <ac:picMk id="5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20:59.662" v="162" actId="1037"/>
          <ac:picMkLst>
            <pc:docMk/>
            <pc:sldMk cId="0" sldId="260"/>
            <ac:picMk id="6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20:39.220" v="152" actId="1076"/>
          <ac:picMkLst>
            <pc:docMk/>
            <pc:sldMk cId="0" sldId="260"/>
            <ac:picMk id="7" creationId="{00000000-0000-0000-0000-000000000000}"/>
          </ac:picMkLst>
        </pc:picChg>
        <pc:picChg chg="add del">
          <ac:chgData name="corgi chen" userId="5a2208d3af3e1e95" providerId="LiveId" clId="{640D68EE-EC37-4161-8795-508757BCACF2}" dt="2019-09-02T11:20:01.536" v="133"/>
          <ac:picMkLst>
            <pc:docMk/>
            <pc:sldMk cId="0" sldId="260"/>
            <ac:picMk id="10" creationId="{BA79FB84-1763-4FB9-850B-F766BD669A2A}"/>
          </ac:picMkLst>
        </pc:picChg>
        <pc:picChg chg="add ord">
          <ac:chgData name="corgi chen" userId="5a2208d3af3e1e95" providerId="LiveId" clId="{640D68EE-EC37-4161-8795-508757BCACF2}" dt="2019-09-02T11:20:04.070" v="135" actId="167"/>
          <ac:picMkLst>
            <pc:docMk/>
            <pc:sldMk cId="0" sldId="260"/>
            <ac:picMk id="13" creationId="{987E87C2-42F1-4B58-93A9-532D63222CE3}"/>
          </ac:picMkLst>
        </pc:picChg>
      </pc:sldChg>
      <pc:sldChg chg="addSp delSp modSp">
        <pc:chgData name="corgi chen" userId="5a2208d3af3e1e95" providerId="LiveId" clId="{640D68EE-EC37-4161-8795-508757BCACF2}" dt="2019-09-02T11:18:34.745" v="103" actId="1076"/>
        <pc:sldMkLst>
          <pc:docMk/>
          <pc:sldMk cId="0" sldId="261"/>
        </pc:sldMkLst>
        <pc:spChg chg="del mod">
          <ac:chgData name="corgi chen" userId="5a2208d3af3e1e95" providerId="LiveId" clId="{640D68EE-EC37-4161-8795-508757BCACF2}" dt="2019-09-01T16:35:45.679" v="21" actId="478"/>
          <ac:spMkLst>
            <pc:docMk/>
            <pc:sldMk cId="0" sldId="261"/>
            <ac:spMk id="2" creationId="{00000000-0000-0000-0000-000000000000}"/>
          </ac:spMkLst>
        </pc:spChg>
        <pc:spChg chg="add mod">
          <ac:chgData name="corgi chen" userId="5a2208d3af3e1e95" providerId="LiveId" clId="{640D68EE-EC37-4161-8795-508757BCACF2}" dt="2019-09-02T11:16:10.069" v="75" actId="1076"/>
          <ac:spMkLst>
            <pc:docMk/>
            <pc:sldMk cId="0" sldId="261"/>
            <ac:spMk id="8" creationId="{4971EEB1-C9E7-4925-86EC-7DC756CBF91D}"/>
          </ac:spMkLst>
        </pc:spChg>
        <pc:spChg chg="add ord">
          <ac:chgData name="corgi chen" userId="5a2208d3af3e1e95" providerId="LiveId" clId="{640D68EE-EC37-4161-8795-508757BCACF2}" dt="2019-09-02T11:16:06.721" v="74" actId="167"/>
          <ac:spMkLst>
            <pc:docMk/>
            <pc:sldMk cId="0" sldId="261"/>
            <ac:spMk id="9" creationId="{7267CB48-81F8-4CB6-819D-9F02E28A7534}"/>
          </ac:spMkLst>
        </pc:spChg>
        <pc:picChg chg="mod">
          <ac:chgData name="corgi chen" userId="5a2208d3af3e1e95" providerId="LiveId" clId="{640D68EE-EC37-4161-8795-508757BCACF2}" dt="2019-09-02T11:18:34.745" v="103" actId="1076"/>
          <ac:picMkLst>
            <pc:docMk/>
            <pc:sldMk cId="0" sldId="261"/>
            <ac:picMk id="4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8:34.745" v="103" actId="1076"/>
          <ac:picMkLst>
            <pc:docMk/>
            <pc:sldMk cId="0" sldId="261"/>
            <ac:picMk id="5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8:34.745" v="103" actId="1076"/>
          <ac:picMkLst>
            <pc:docMk/>
            <pc:sldMk cId="0" sldId="261"/>
            <ac:picMk id="6" creationId="{00000000-0000-0000-0000-000000000000}"/>
          </ac:picMkLst>
        </pc:picChg>
        <pc:picChg chg="mod">
          <ac:chgData name="corgi chen" userId="5a2208d3af3e1e95" providerId="LiveId" clId="{640D68EE-EC37-4161-8795-508757BCACF2}" dt="2019-09-02T11:18:34.745" v="103" actId="1076"/>
          <ac:picMkLst>
            <pc:docMk/>
            <pc:sldMk cId="0" sldId="261"/>
            <ac:picMk id="7" creationId="{00000000-0000-0000-0000-000000000000}"/>
          </ac:picMkLst>
        </pc:picChg>
        <pc:picChg chg="add ord">
          <ac:chgData name="corgi chen" userId="5a2208d3af3e1e95" providerId="LiveId" clId="{640D68EE-EC37-4161-8795-508757BCACF2}" dt="2019-09-02T11:16:06.721" v="74" actId="167"/>
          <ac:picMkLst>
            <pc:docMk/>
            <pc:sldMk cId="0" sldId="261"/>
            <ac:picMk id="10" creationId="{968AD32F-DBB6-4EF9-8A8A-D59169959215}"/>
          </ac:picMkLst>
        </pc:picChg>
      </pc:sldChg>
      <pc:sldMasterChg chg="modSp modSldLayout">
        <pc:chgData name="corgi chen" userId="5a2208d3af3e1e95" providerId="LiveId" clId="{640D68EE-EC37-4161-8795-508757BCACF2}" dt="2019-09-02T11:13:12.540" v="46"/>
        <pc:sldMasterMkLst>
          <pc:docMk/>
          <pc:sldMasterMk cId="0" sldId="2147483660"/>
        </pc:sldMasterMkLst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corgi chen" userId="5a2208d3af3e1e95" providerId="LiveId" clId="{640D68EE-EC37-4161-8795-508757BCACF2}" dt="2019-09-02T11:13:12.540" v="46"/>
          <ac:spMkLst>
            <pc:docMk/>
            <pc:sldMasterMk cId="0" sldId="2147483660"/>
            <ac:spMk id="23" creationId="{00000000-0000-0000-0000-000000000000}"/>
          </ac:spMkLst>
        </pc:sp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1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4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6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2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3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4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5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5"/>
              <ac:spMk id="14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8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8"/>
              <ac:spMk id="18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69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19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69"/>
              <ac:spMk id="20" creationId="{00000000-0000-0000-0000-000000000000}"/>
            </ac:spMkLst>
          </pc:spChg>
        </pc:sldLayoutChg>
        <pc:sldLayoutChg chg="modSp">
          <pc:chgData name="corgi chen" userId="5a2208d3af3e1e95" providerId="LiveId" clId="{640D68EE-EC37-4161-8795-508757BCACF2}" dt="2019-09-02T11:13:12.540" v="46"/>
          <pc:sldLayoutMkLst>
            <pc:docMk/>
            <pc:sldMasterMk cId="0" sldId="2147483660"/>
            <pc:sldLayoutMk cId="0" sldId="2147483671"/>
          </pc:sldLayoutMkLst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corgi chen" userId="5a2208d3af3e1e95" providerId="LiveId" clId="{640D68EE-EC37-4161-8795-508757BCACF2}" dt="2019-09-02T11:13:12.540" v="46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2E23C-9B9E-4053-BB24-C2ED3139269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5D7E-EF17-4AC8-BE22-05D212AD5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05D7E-EF17-4AC8-BE22-05D212AD59C2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26E860-2869-486D-B74D-C8AD4AEB4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D3144EF-5422-496A-A12F-CC0D7AC5E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961A33-EA46-44BD-99F7-20218FB9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4E0E82-730B-40D6-88C6-BC574BFC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33FED9-AB8C-4D5C-925A-8F02172E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8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48AA4D-2767-4D38-AB1E-5EAB4554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AAB54A-59B7-4344-A668-84E0E64FA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97EE23-B479-4D16-A999-AEE6BCB4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515DF3-EC2D-468B-B72B-099B17C1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4184AF-5085-4DC0-ABC7-DEE20169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63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E49E6C4-7703-473A-BA8B-88BA7018FB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78BBE9E-9451-4240-B4E6-9B1D639F6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FB601-3B1D-4B5F-8955-B8FD167C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FCF39E-33B5-4128-A7CA-D2D7D5A0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D912AA-E1D9-418A-811D-9D2069EF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51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8DFF52-5856-4F09-A1BD-4CAEF27D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14B0E3-DA61-47F6-A41D-D425A6608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DF6665-C963-4AF1-8829-7B9E4F09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54E314-2D5B-44B4-92CE-8A6006A0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16734-315A-4447-A6C2-FB661BDA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6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1AE61F-BB40-4514-B540-073CCA04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B10D6A-BC96-4EE5-8746-9FC3F9882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3C9FDA-153B-436F-8CE0-5709003F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6225C6-4F73-4CB1-B5A0-C1E1D82F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2F4F39-CBA0-4AD3-9C7A-C4268CF2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23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8BB9C5-0D26-4C98-8267-DC16C818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8F6B4F-5B54-435E-96B4-B3CCF752B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523E2B6-E748-43C6-BD44-6DCAE3938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EAE607-6B21-4C93-ACFA-264229C9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B3F6DAC-863B-40F8-B556-17D57E74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99B205-A4E9-4069-A271-E0ABA044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31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F5B9CD-1F60-4B0E-96DF-68CC235A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400AF7-18F7-4AD5-837C-480E2D7E5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59D2B8-B41B-4144-86D3-4BF911428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E16B722-408F-4F3C-8E42-7C246BF09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4FF52EC-B4ED-45D8-98BB-A78A9312D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7F1B033-96FF-4CB7-9E14-490F7996D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4604BCC-4503-4DAD-B610-E595C7D3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B35C91C-7E27-4189-BB88-5914D1C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18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EBF33-4979-4F1C-8531-BCC2A9A1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104599D-E06C-42CF-AC1D-11114CA1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2D7BED-5029-4B19-8D1E-9E0E53AB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18AEFC1-0DE3-4CA3-BF04-4E933AAD4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3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FB19EE9-C599-4150-8358-3AEB9612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431FAE9-F45E-4AAE-84EE-86B0E817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0F1A4A-D425-461E-819F-27849E18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8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7A5083-85F5-4407-B7F5-1CA60082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595308-9764-4FE7-84EE-5D49E9B61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10E0775-AB40-4170-8871-A5395D289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EF1623C-840C-42D9-9EEC-3EDC9990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057059C-87C9-403B-BD52-EF07E410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470CA3-11E1-4CCD-9E93-5FFB18C3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75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13B59B-3CFC-42A3-9FA7-32DDD220D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387058D-0016-45DD-B9CA-383156809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DB76BE-0407-4B39-8C51-ABAEA7EB9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DCB71E-263F-41FA-95F6-72E64014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82EAA1-EBD8-4E09-B2BE-8F926B17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6CE771-6E25-4BF1-893E-03DCF58D9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23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61B2C7D-F6B7-42E6-8872-6FFE8B97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C5BF3C3-A8A2-41BE-BE30-ED76502C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0796B5-2B8F-4161-8C86-564BBAB47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62B2-39B2-4BD5-9647-FAFA321B5181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7A5801-F552-443B-9B5A-293AE8554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655D45-EEEF-4173-BF5C-AD9B5EB09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C12E2-C990-4A07-8A42-9B9F95BD8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3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3510722-E28D-488E-852B-CD40ED5199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標題 1">
            <a:extLst>
              <a:ext uri="{FF2B5EF4-FFF2-40B4-BE49-F238E27FC236}">
                <a16:creationId xmlns:a16="http://schemas.microsoft.com/office/drawing/2014/main" id="{254668D0-6CAB-4B7F-B6AE-D52DC7EEB019}"/>
              </a:ext>
            </a:extLst>
          </p:cNvPr>
          <p:cNvSpPr txBox="1"/>
          <p:nvPr/>
        </p:nvSpPr>
        <p:spPr>
          <a:xfrm>
            <a:off x="407368" y="2672916"/>
            <a:ext cx="8247612" cy="1512168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常見的水產加工食物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2C7ED5A-EAD7-46C1-B0AD-2FA67640E8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1705" y="692696"/>
            <a:ext cx="4768056" cy="6283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AEACF6E1-1704-4875-856B-CCE1A724D5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5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4" descr="藍色">
            <a:extLst>
              <a:ext uri="{FF2B5EF4-FFF2-40B4-BE49-F238E27FC236}">
                <a16:creationId xmlns:a16="http://schemas.microsoft.com/office/drawing/2014/main" id="{C9304343-30B5-4815-B7B4-67DB31739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48" y="410210"/>
            <a:ext cx="11457305" cy="603758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77734" y="627728"/>
            <a:ext cx="10290874" cy="1372513"/>
          </a:xfrm>
        </p:spPr>
        <p:txBody>
          <a:bodyPr anchor="t">
            <a:noAutofit/>
          </a:bodyPr>
          <a:lstStyle/>
          <a:p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小朋友，除了魚罐頭，你們還</a:t>
            </a:r>
            <a:r>
              <a:rPr lang="zh-TW" altLang="en-US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知道哪</a:t>
            </a:r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些</a:t>
            </a:r>
            <a:r>
              <a:rPr lang="zh-TW" altLang="en-US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水產加工食物呢</a:t>
            </a:r>
            <a:r>
              <a:rPr lang="en-US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4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下載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8608" y="2071685"/>
            <a:ext cx="2500315" cy="2500315"/>
          </a:xfrm>
          <a:prstGeom prst="rect">
            <a:avLst/>
          </a:prstGeom>
        </p:spPr>
      </p:pic>
      <p:pic>
        <p:nvPicPr>
          <p:cNvPr id="6" name="圖片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69616" y="3991454"/>
            <a:ext cx="4187172" cy="2071702"/>
          </a:xfrm>
          <a:prstGeom prst="rect">
            <a:avLst/>
          </a:prstGeom>
        </p:spPr>
      </p:pic>
      <p:pic>
        <p:nvPicPr>
          <p:cNvPr id="5" name="圖片 4" descr="下載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52184" y="2071685"/>
            <a:ext cx="3476631" cy="23135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7267CB48-81F8-4CB6-819D-9F02E28A753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5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4" descr="藍色">
            <a:extLst>
              <a:ext uri="{FF2B5EF4-FFF2-40B4-BE49-F238E27FC236}">
                <a16:creationId xmlns:a16="http://schemas.microsoft.com/office/drawing/2014/main" id="{968AD32F-DBB6-4EF9-8A8A-D59169959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48" y="410210"/>
            <a:ext cx="11457305" cy="6037580"/>
          </a:xfrm>
          <a:prstGeom prst="rect">
            <a:avLst/>
          </a:prstGeom>
        </p:spPr>
      </p:pic>
      <p:pic>
        <p:nvPicPr>
          <p:cNvPr id="4" name="圖片 3" descr="下載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8890" y="1599377"/>
            <a:ext cx="3435270" cy="2286016"/>
          </a:xfrm>
          <a:prstGeom prst="rect">
            <a:avLst/>
          </a:prstGeom>
        </p:spPr>
      </p:pic>
      <p:pic>
        <p:nvPicPr>
          <p:cNvPr id="5" name="圖片 4" descr="下載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36526" y="1585419"/>
            <a:ext cx="3045934" cy="2281510"/>
          </a:xfrm>
          <a:prstGeom prst="rect">
            <a:avLst/>
          </a:prstGeom>
        </p:spPr>
      </p:pic>
      <p:pic>
        <p:nvPicPr>
          <p:cNvPr id="6" name="圖片 5" descr="images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0652" y="4021059"/>
            <a:ext cx="3425467" cy="2279493"/>
          </a:xfrm>
          <a:prstGeom prst="rect">
            <a:avLst/>
          </a:prstGeom>
        </p:spPr>
      </p:pic>
      <p:pic>
        <p:nvPicPr>
          <p:cNvPr id="7" name="圖片 6" descr="images (1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88288" y="4007101"/>
            <a:ext cx="2051543" cy="2279493"/>
          </a:xfrm>
          <a:prstGeom prst="rect">
            <a:avLst/>
          </a:prstGeom>
        </p:spPr>
      </p:pic>
      <p:sp>
        <p:nvSpPr>
          <p:cNvPr id="8" name="標題 1">
            <a:extLst>
              <a:ext uri="{FF2B5EF4-FFF2-40B4-BE49-F238E27FC236}">
                <a16:creationId xmlns:a16="http://schemas.microsoft.com/office/drawing/2014/main" id="{4971EEB1-C9E7-4925-86EC-7DC756CBF91D}"/>
              </a:ext>
            </a:extLst>
          </p:cNvPr>
          <p:cNvSpPr txBox="1">
            <a:spLocks/>
          </p:cNvSpPr>
          <p:nvPr/>
        </p:nvSpPr>
        <p:spPr>
          <a:xfrm>
            <a:off x="1249866" y="571406"/>
            <a:ext cx="8064896" cy="86653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冷凍品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BEC7EC62-93B3-4849-AF6B-044FEC514001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5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4" descr="藍色">
            <a:extLst>
              <a:ext uri="{FF2B5EF4-FFF2-40B4-BE49-F238E27FC236}">
                <a16:creationId xmlns:a16="http://schemas.microsoft.com/office/drawing/2014/main" id="{05E18300-C47C-44DE-8177-6DCC3E4FE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348" y="410210"/>
            <a:ext cx="11457305" cy="6037580"/>
          </a:xfrm>
          <a:prstGeom prst="rect">
            <a:avLst/>
          </a:prstGeom>
        </p:spPr>
      </p:pic>
      <p:sp>
        <p:nvSpPr>
          <p:cNvPr id="9" name="標題 1">
            <a:extLst>
              <a:ext uri="{FF2B5EF4-FFF2-40B4-BE49-F238E27FC236}">
                <a16:creationId xmlns:a16="http://schemas.microsoft.com/office/drawing/2014/main" id="{F3385B33-38CF-4E9D-BA0D-66A33DE94CD4}"/>
              </a:ext>
            </a:extLst>
          </p:cNvPr>
          <p:cNvSpPr txBox="1">
            <a:spLocks/>
          </p:cNvSpPr>
          <p:nvPr/>
        </p:nvSpPr>
        <p:spPr>
          <a:xfrm>
            <a:off x="1249866" y="571406"/>
            <a:ext cx="8064896" cy="86653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魚鬆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32104" y="2000240"/>
            <a:ext cx="3786214" cy="3786214"/>
          </a:xfrm>
          <a:prstGeom prst="rect">
            <a:avLst/>
          </a:prstGeom>
        </p:spPr>
      </p:pic>
      <p:pic>
        <p:nvPicPr>
          <p:cNvPr id="5" name="圖片 4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9462" y="1785926"/>
            <a:ext cx="4000528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CDF40366-AAF7-4E28-BCFD-CB3044181180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5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4" descr="藍色">
            <a:extLst>
              <a:ext uri="{FF2B5EF4-FFF2-40B4-BE49-F238E27FC236}">
                <a16:creationId xmlns:a16="http://schemas.microsoft.com/office/drawing/2014/main" id="{91F11345-2422-4E7A-B787-DB9EF783C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48" y="410210"/>
            <a:ext cx="11457305" cy="6037580"/>
          </a:xfrm>
          <a:prstGeom prst="rect">
            <a:avLst/>
          </a:prstGeom>
        </p:spPr>
      </p:pic>
      <p:sp>
        <p:nvSpPr>
          <p:cNvPr id="13" name="標題 1">
            <a:extLst>
              <a:ext uri="{FF2B5EF4-FFF2-40B4-BE49-F238E27FC236}">
                <a16:creationId xmlns:a16="http://schemas.microsoft.com/office/drawing/2014/main" id="{9723A483-7922-462D-BBAA-24815E0863FD}"/>
              </a:ext>
            </a:extLst>
          </p:cNvPr>
          <p:cNvSpPr txBox="1">
            <a:spLocks/>
          </p:cNvSpPr>
          <p:nvPr/>
        </p:nvSpPr>
        <p:spPr>
          <a:xfrm>
            <a:off x="1249866" y="571406"/>
            <a:ext cx="8064896" cy="86653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魚漿丸子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下載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808" y="3822814"/>
            <a:ext cx="3147323" cy="2357454"/>
          </a:xfrm>
          <a:prstGeom prst="rect">
            <a:avLst/>
          </a:prstGeom>
        </p:spPr>
      </p:pic>
      <p:pic>
        <p:nvPicPr>
          <p:cNvPr id="7" name="圖片 6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2832" y="1342525"/>
            <a:ext cx="3004448" cy="2423423"/>
          </a:xfrm>
          <a:prstGeom prst="rect">
            <a:avLst/>
          </a:prstGeom>
        </p:spPr>
      </p:pic>
      <p:pic>
        <p:nvPicPr>
          <p:cNvPr id="8" name="圖片 7" descr="images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2940" y="1599141"/>
            <a:ext cx="3653060" cy="2071702"/>
          </a:xfrm>
          <a:prstGeom prst="rect">
            <a:avLst/>
          </a:prstGeom>
        </p:spPr>
      </p:pic>
      <p:pic>
        <p:nvPicPr>
          <p:cNvPr id="9" name="圖片 8" descr="下載 (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7182" y="3813589"/>
            <a:ext cx="3620841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800EF54D-609C-46C5-A1BB-544535550B9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D5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4" descr="藍色">
            <a:extLst>
              <a:ext uri="{FF2B5EF4-FFF2-40B4-BE49-F238E27FC236}">
                <a16:creationId xmlns:a16="http://schemas.microsoft.com/office/drawing/2014/main" id="{987E87C2-42F1-4B58-93A9-532D63222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48" y="410210"/>
            <a:ext cx="11457305" cy="6037580"/>
          </a:xfrm>
          <a:prstGeom prst="rect">
            <a:avLst/>
          </a:prstGeom>
        </p:spPr>
      </p:pic>
      <p:sp>
        <p:nvSpPr>
          <p:cNvPr id="14" name="標題 1">
            <a:extLst>
              <a:ext uri="{FF2B5EF4-FFF2-40B4-BE49-F238E27FC236}">
                <a16:creationId xmlns:a16="http://schemas.microsoft.com/office/drawing/2014/main" id="{B22077E9-2E60-406A-9C11-ACCDDC9EE6FE}"/>
              </a:ext>
            </a:extLst>
          </p:cNvPr>
          <p:cNvSpPr txBox="1">
            <a:spLocks/>
          </p:cNvSpPr>
          <p:nvPr/>
        </p:nvSpPr>
        <p:spPr>
          <a:xfrm>
            <a:off x="1249866" y="571406"/>
            <a:ext cx="8064896" cy="86653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零食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下載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6280" y="2924944"/>
            <a:ext cx="3000372" cy="3214686"/>
          </a:xfrm>
          <a:prstGeom prst="rect">
            <a:avLst/>
          </a:prstGeom>
        </p:spPr>
      </p:pic>
      <p:pic>
        <p:nvPicPr>
          <p:cNvPr id="6" name="圖片 5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1984" y="1593487"/>
            <a:ext cx="2817482" cy="2817482"/>
          </a:xfrm>
          <a:prstGeom prst="rect">
            <a:avLst/>
          </a:prstGeom>
        </p:spPr>
      </p:pic>
      <p:pic>
        <p:nvPicPr>
          <p:cNvPr id="5" name="圖片 4" descr="下載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42225" y="1599141"/>
            <a:ext cx="2321914" cy="2581346"/>
          </a:xfrm>
          <a:prstGeom prst="rect">
            <a:avLst/>
          </a:prstGeom>
        </p:spPr>
      </p:pic>
      <p:pic>
        <p:nvPicPr>
          <p:cNvPr id="7" name="圖片 6" descr="images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03016" y="3712462"/>
            <a:ext cx="2321915" cy="23219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30</Words>
  <Application>Microsoft Office PowerPoint</Application>
  <PresentationFormat>寬螢幕</PresentationFormat>
  <Paragraphs>7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小朋友，除了魚罐頭，你們還知道哪些是水產加工食物呢?</vt:lpstr>
      <vt:lpstr>PowerPoint 簡報</vt:lpstr>
      <vt:lpstr>PowerPoint 簡報</vt:lpstr>
      <vt:lpstr>PowerPoint 簡報</vt:lpstr>
      <vt:lpstr>PowerPoint 簡報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常見的水產加工食物</dc:title>
  <dc:creator>Windows 使用者</dc:creator>
  <cp:lastModifiedBy>corgi chen</cp:lastModifiedBy>
  <cp:revision>7</cp:revision>
  <dcterms:created xsi:type="dcterms:W3CDTF">2018-06-30T12:33:24Z</dcterms:created>
  <dcterms:modified xsi:type="dcterms:W3CDTF">2019-09-02T11:21:05Z</dcterms:modified>
</cp:coreProperties>
</file>